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414" r:id="rId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986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22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04B154F3-BD1B-4864-958A-BFAF54E77C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09673EBE-ECCF-429B-BFE7-AEB787A1C9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2A5AC649-B3B2-4794-B839-90A99D10E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9D2D-1DE7-42B9-8BDA-EA9D1A68F988}" type="datetimeFigureOut">
              <a:rPr lang="he-IL" smtClean="0"/>
              <a:t>ג'/סיון/תשפ"ד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30CB4439-2E75-48EF-9446-E65878A17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D9179BF9-F4A0-4E44-98C5-3107D8F77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386-9A96-431E-A04B-50F71DCBE8A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61439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906ECEF-1BB2-48AA-89EA-2D499702E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D325F37A-6FE6-4A5C-BEE3-5DB2B32C67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9A9F8705-E406-46F7-8C0D-822BD9A85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9D2D-1DE7-42B9-8BDA-EA9D1A68F988}" type="datetimeFigureOut">
              <a:rPr lang="he-IL" smtClean="0"/>
              <a:t>ג'/סיון/תשפ"ד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CA1103D9-8044-439B-BAD8-42D7B9988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ECA2AFC1-2117-4EFE-A098-43EB7ADF3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386-9A96-431E-A04B-50F71DCBE8A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18031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>
            <a:extLst>
              <a:ext uri="{FF2B5EF4-FFF2-40B4-BE49-F238E27FC236}">
                <a16:creationId xmlns:a16="http://schemas.microsoft.com/office/drawing/2014/main" id="{E1BA4DD9-1464-420E-A55D-D910072A65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BC2516A5-6A7A-4381-8082-87B5CF721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3E6F7314-BB00-454B-98B8-D52131F5B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9D2D-1DE7-42B9-8BDA-EA9D1A68F988}" type="datetimeFigureOut">
              <a:rPr lang="he-IL" smtClean="0"/>
              <a:t>ג'/סיון/תשפ"ד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3611B635-C9E1-4D43-B20A-3E2EB4454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451FF546-8867-4FC8-969F-E2AA534E7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386-9A96-431E-A04B-50F71DCBE8A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25743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BEDA92C-AF3D-45C5-A90C-36050D8A9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6266744F-5CF3-485F-A9C7-0F23D46E8A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54732C5B-3E63-441A-8FD4-D03FD2340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9D2D-1DE7-42B9-8BDA-EA9D1A68F988}" type="datetimeFigureOut">
              <a:rPr lang="he-IL" smtClean="0"/>
              <a:t>ג'/סיון/תשפ"ד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7094FB07-FE6D-4653-9C5D-CB3FDDC10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C48DDBDE-9658-4B69-96D9-B7795E9A9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386-9A96-431E-A04B-50F71DCBE8A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57537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FFC0277-83D0-42C9-9234-D9B9E5549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BA0B17D9-13E0-494C-8687-F1ED92E5B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FA6A57BD-8DF4-4B9D-9977-72CE9B2FB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9D2D-1DE7-42B9-8BDA-EA9D1A68F988}" type="datetimeFigureOut">
              <a:rPr lang="he-IL" smtClean="0"/>
              <a:t>ג'/סיון/תשפ"ד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373B9677-E250-4CA5-9FDC-C6D958A6A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F9938683-4F6D-4080-A16D-9FB33F5B4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386-9A96-431E-A04B-50F71DCBE8A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49983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0F760B44-B9F4-47A8-9D63-0974394C3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5F9FED06-2D91-4292-99EC-D130AC2A04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1C511D00-089B-4149-9228-7249BF40D3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D7224E6F-9312-4AD4-B0B5-A088EAD5B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9D2D-1DE7-42B9-8BDA-EA9D1A68F988}" type="datetimeFigureOut">
              <a:rPr lang="he-IL" smtClean="0"/>
              <a:t>ג'/סיון/תשפ"ד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395EDCB1-5346-48FD-A808-A58036444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9EF9F9BB-0AF5-4A5F-BD34-AC276060F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386-9A96-431E-A04B-50F71DCBE8A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24885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F027F18-EEF9-4B7E-8BEE-CF4714C65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CA8C6C47-0743-48B3-BE81-A7A8A71614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59967B95-8D2E-43DC-AE44-2356EBFFD6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>
            <a:extLst>
              <a:ext uri="{FF2B5EF4-FFF2-40B4-BE49-F238E27FC236}">
                <a16:creationId xmlns:a16="http://schemas.microsoft.com/office/drawing/2014/main" id="{DBD27575-B35D-4678-96E2-CA2536F163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>
            <a:extLst>
              <a:ext uri="{FF2B5EF4-FFF2-40B4-BE49-F238E27FC236}">
                <a16:creationId xmlns:a16="http://schemas.microsoft.com/office/drawing/2014/main" id="{6693964A-435E-477C-BB1F-33C0FBA1D9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>
            <a:extLst>
              <a:ext uri="{FF2B5EF4-FFF2-40B4-BE49-F238E27FC236}">
                <a16:creationId xmlns:a16="http://schemas.microsoft.com/office/drawing/2014/main" id="{A3CD109A-CDA6-4475-AE68-0069D1ADC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9D2D-1DE7-42B9-8BDA-EA9D1A68F988}" type="datetimeFigureOut">
              <a:rPr lang="he-IL" smtClean="0"/>
              <a:t>ג'/סיון/תשפ"ד</a:t>
            </a:fld>
            <a:endParaRPr lang="he-IL"/>
          </a:p>
        </p:txBody>
      </p:sp>
      <p:sp>
        <p:nvSpPr>
          <p:cNvPr id="8" name="מציין מיקום של כותרת תחתונה 7">
            <a:extLst>
              <a:ext uri="{FF2B5EF4-FFF2-40B4-BE49-F238E27FC236}">
                <a16:creationId xmlns:a16="http://schemas.microsoft.com/office/drawing/2014/main" id="{57372E58-96AF-490E-A9A4-ABACE6365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>
            <a:extLst>
              <a:ext uri="{FF2B5EF4-FFF2-40B4-BE49-F238E27FC236}">
                <a16:creationId xmlns:a16="http://schemas.microsoft.com/office/drawing/2014/main" id="{F597C2BD-62D1-4858-8856-E91FB835E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386-9A96-431E-A04B-50F71DCBE8A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92116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D8E9BD3-C7FB-4465-BC31-D76B2F784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>
            <a:extLst>
              <a:ext uri="{FF2B5EF4-FFF2-40B4-BE49-F238E27FC236}">
                <a16:creationId xmlns:a16="http://schemas.microsoft.com/office/drawing/2014/main" id="{F15A7454-A244-4751-A21E-4D3F36CE5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9D2D-1DE7-42B9-8BDA-EA9D1A68F988}" type="datetimeFigureOut">
              <a:rPr lang="he-IL" smtClean="0"/>
              <a:t>ג'/סיון/תשפ"ד</a:t>
            </a:fld>
            <a:endParaRPr lang="he-IL"/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14BA339E-A0CA-4AC5-AE2D-743EBC1F4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FA8C44E3-50CF-4153-9BCC-DA51912CF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386-9A96-431E-A04B-50F71DCBE8A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71598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>
            <a:extLst>
              <a:ext uri="{FF2B5EF4-FFF2-40B4-BE49-F238E27FC236}">
                <a16:creationId xmlns:a16="http://schemas.microsoft.com/office/drawing/2014/main" id="{C4A894C4-7D64-4FF9-A8F2-70B69C9A3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9D2D-1DE7-42B9-8BDA-EA9D1A68F988}" type="datetimeFigureOut">
              <a:rPr lang="he-IL" smtClean="0"/>
              <a:t>ג'/סיון/תשפ"ד</a:t>
            </a:fld>
            <a:endParaRPr lang="he-IL"/>
          </a:p>
        </p:txBody>
      </p:sp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B2A15A52-C721-40FF-98FF-072724977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F1A0B5B0-A21F-40B9-A625-69147EE5C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386-9A96-431E-A04B-50F71DCBE8A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11221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12BE49F-76F1-453B-89D5-874DE3ECE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0A22B1BD-06AC-48F7-B108-AA3B785A31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8E279447-0F16-4034-947D-C0E517A398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7441D961-1643-4C61-94F7-94F39634E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9D2D-1DE7-42B9-8BDA-EA9D1A68F988}" type="datetimeFigureOut">
              <a:rPr lang="he-IL" smtClean="0"/>
              <a:t>ג'/סיון/תשפ"ד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2F069B63-FB7F-4A85-9925-047701BA0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108C4CEB-B798-4ABD-A4BB-522A82523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386-9A96-431E-A04B-50F71DCBE8A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4093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051AFBD-38CE-4215-9C83-77D4C1AE2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>
            <a:extLst>
              <a:ext uri="{FF2B5EF4-FFF2-40B4-BE49-F238E27FC236}">
                <a16:creationId xmlns:a16="http://schemas.microsoft.com/office/drawing/2014/main" id="{A4D92C98-37BC-488A-A697-A1D0394D1D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499D0D74-A91B-40F1-87CB-B02FEFCBDB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8E98E702-02C2-4061-801A-FAA803D2A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9D2D-1DE7-42B9-8BDA-EA9D1A68F988}" type="datetimeFigureOut">
              <a:rPr lang="he-IL" smtClean="0"/>
              <a:t>ג'/סיון/תשפ"ד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8E3A38F2-F0CC-4C01-8572-00E46370F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4469E9CF-DD69-4E78-8B5C-A08278EFB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386-9A96-431E-A04B-50F71DCBE8A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97814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>
            <a:extLst>
              <a:ext uri="{FF2B5EF4-FFF2-40B4-BE49-F238E27FC236}">
                <a16:creationId xmlns:a16="http://schemas.microsoft.com/office/drawing/2014/main" id="{18DB9CA4-9443-43ED-960D-817364DB2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AA0D3396-8A6E-4B92-9B17-CFDAB55FEF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584A3033-5CBD-452D-BC95-6EFCBD72BC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19D2D-1DE7-42B9-8BDA-EA9D1A68F988}" type="datetimeFigureOut">
              <a:rPr lang="he-IL" smtClean="0"/>
              <a:t>ג'/סיון/תשפ"ד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B7DFBEAC-9813-4A56-887F-B0181AC548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530E3AAF-7DF6-4E26-97C5-BA6ACD7741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F9386-9A96-431E-A04B-50F71DCBE8A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71537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1524000" y="6402814"/>
            <a:ext cx="914400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1600" b="1" dirty="0">
                <a:ln w="12700">
                  <a:solidFill>
                    <a:srgbClr val="5683A4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מהגנה... להתקפה! – חטיבת אבטחה ורישוי!</a:t>
            </a:r>
          </a:p>
        </p:txBody>
      </p:sp>
      <p:pic>
        <p:nvPicPr>
          <p:cNvPr id="3" name="תמונה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8110" y="16388"/>
            <a:ext cx="1519891" cy="1273859"/>
          </a:xfrm>
          <a:prstGeom prst="rect">
            <a:avLst/>
          </a:prstGeom>
        </p:spPr>
      </p:pic>
      <p:pic>
        <p:nvPicPr>
          <p:cNvPr id="4" name="תמונה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321" y="21487"/>
            <a:ext cx="1422032" cy="1279829"/>
          </a:xfrm>
          <a:prstGeom prst="rect">
            <a:avLst/>
          </a:prstGeom>
        </p:spPr>
      </p:pic>
      <p:pic>
        <p:nvPicPr>
          <p:cNvPr id="6" name="תמונה 5">
            <a:extLst>
              <a:ext uri="{FF2B5EF4-FFF2-40B4-BE49-F238E27FC236}">
                <a16:creationId xmlns:a16="http://schemas.microsoft.com/office/drawing/2014/main" id="{7605884E-94B6-9049-A5AF-D4F68115E8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7609" y="226514"/>
            <a:ext cx="6701369" cy="61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82108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מסך רחב</PresentationFormat>
  <Paragraphs>1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Tahoma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נדב פרל</dc:creator>
  <cp:lastModifiedBy>נדב פרל</cp:lastModifiedBy>
  <cp:revision>1</cp:revision>
  <dcterms:created xsi:type="dcterms:W3CDTF">2024-06-09T07:36:47Z</dcterms:created>
  <dcterms:modified xsi:type="dcterms:W3CDTF">2024-06-09T07:37:20Z</dcterms:modified>
</cp:coreProperties>
</file>